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62"/>
    <p:restoredTop sz="94730"/>
  </p:normalViewPr>
  <p:slideViewPr>
    <p:cSldViewPr snapToGrid="0" snapToObjects="1">
      <p:cViewPr varScale="1">
        <p:scale>
          <a:sx n="123" d="100"/>
          <a:sy n="123" d="100"/>
        </p:scale>
        <p:origin x="224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gif>
</file>

<file path=ppt/media/image3.jpg>
</file>

<file path=ppt/media/image4.jpg>
</file>

<file path=ppt/media/image5.jpg>
</file>

<file path=ppt/media/image6.jp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4F65AC6-7702-A048-8A3D-A731DC5073D9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E7EAB1E-6539-A444-9FB9-2546006F6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12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gif"/><Relationship Id="rId3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tiff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Engravers MT" charset="0"/>
                <a:ea typeface="Engravers MT" charset="0"/>
                <a:cs typeface="Engravers MT" charset="0"/>
              </a:rPr>
              <a:t>Zachary McKee</a:t>
            </a:r>
            <a:r>
              <a:rPr lang="en-US" dirty="0" smtClean="0">
                <a:latin typeface="Engravers MT" charset="0"/>
                <a:ea typeface="Engravers MT" charset="0"/>
                <a:cs typeface="Engravers MT" charset="0"/>
              </a:rPr>
              <a:t/>
            </a:r>
            <a:br>
              <a:rPr lang="en-US" dirty="0" smtClean="0">
                <a:latin typeface="Engravers MT" charset="0"/>
                <a:ea typeface="Engravers MT" charset="0"/>
                <a:cs typeface="Engravers MT" charset="0"/>
              </a:rPr>
            </a:br>
            <a:r>
              <a:rPr lang="en-US" dirty="0" smtClean="0">
                <a:latin typeface="Engravers MT" charset="0"/>
                <a:ea typeface="Engravers MT" charset="0"/>
                <a:cs typeface="Engravers MT" charset="0"/>
              </a:rPr>
              <a:t/>
            </a:r>
            <a:br>
              <a:rPr lang="en-US" dirty="0" smtClean="0">
                <a:latin typeface="Engravers MT" charset="0"/>
                <a:ea typeface="Engravers MT" charset="0"/>
                <a:cs typeface="Engravers MT" charset="0"/>
              </a:rPr>
            </a:br>
            <a:r>
              <a:rPr lang="en-US" dirty="0" smtClean="0">
                <a:latin typeface="Engravers MT" charset="0"/>
                <a:ea typeface="Engravers MT" charset="0"/>
                <a:cs typeface="Engravers MT" charset="0"/>
              </a:rPr>
              <a:t/>
            </a:r>
            <a:br>
              <a:rPr lang="en-US" dirty="0" smtClean="0">
                <a:latin typeface="Engravers MT" charset="0"/>
                <a:ea typeface="Engravers MT" charset="0"/>
                <a:cs typeface="Engravers MT" charset="0"/>
              </a:rPr>
            </a:br>
            <a:r>
              <a:rPr lang="en-US" dirty="0">
                <a:latin typeface="Engravers MT" charset="0"/>
                <a:ea typeface="Engravers MT" charset="0"/>
                <a:cs typeface="Engravers MT" charset="0"/>
              </a:rPr>
              <a:t/>
            </a:r>
            <a:br>
              <a:rPr lang="en-US" dirty="0">
                <a:latin typeface="Engravers MT" charset="0"/>
                <a:ea typeface="Engravers MT" charset="0"/>
                <a:cs typeface="Engravers MT" charset="0"/>
              </a:rPr>
            </a:br>
            <a:r>
              <a:rPr lang="en-US" dirty="0" smtClean="0">
                <a:latin typeface="Engravers MT" charset="0"/>
                <a:ea typeface="Engravers MT" charset="0"/>
                <a:cs typeface="Engravers MT" charset="0"/>
              </a:rPr>
              <a:t/>
            </a:r>
            <a:br>
              <a:rPr lang="en-US" dirty="0" smtClean="0">
                <a:latin typeface="Engravers MT" charset="0"/>
                <a:ea typeface="Engravers MT" charset="0"/>
                <a:cs typeface="Engravers MT" charset="0"/>
              </a:rPr>
            </a:br>
            <a:r>
              <a:rPr lang="en-US" dirty="0">
                <a:latin typeface="Engravers MT" charset="0"/>
                <a:ea typeface="Engravers MT" charset="0"/>
                <a:cs typeface="Engravers MT" charset="0"/>
              </a:rPr>
              <a:t/>
            </a:r>
            <a:br>
              <a:rPr lang="en-US" dirty="0">
                <a:latin typeface="Engravers MT" charset="0"/>
                <a:ea typeface="Engravers MT" charset="0"/>
                <a:cs typeface="Engravers MT" charset="0"/>
              </a:rPr>
            </a:br>
            <a:r>
              <a:rPr lang="en-US" dirty="0" smtClean="0">
                <a:latin typeface="Engravers MT" charset="0"/>
                <a:ea typeface="Engravers MT" charset="0"/>
                <a:cs typeface="Engravers MT" charset="0"/>
              </a:rPr>
              <a:t/>
            </a:r>
            <a:br>
              <a:rPr lang="en-US" dirty="0" smtClean="0">
                <a:latin typeface="Engravers MT" charset="0"/>
                <a:ea typeface="Engravers MT" charset="0"/>
                <a:cs typeface="Engravers MT" charset="0"/>
              </a:rPr>
            </a:br>
            <a:r>
              <a:rPr lang="en-US" sz="3200" dirty="0" smtClean="0">
                <a:latin typeface="Engravers MT" charset="0"/>
                <a:ea typeface="Engravers MT" charset="0"/>
                <a:cs typeface="Engravers MT" charset="0"/>
              </a:rPr>
              <a:t>A Brief History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80" y="1676400"/>
            <a:ext cx="359664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ngravers MT" charset="0"/>
                <a:ea typeface="Engravers MT" charset="0"/>
                <a:cs typeface="Engravers MT" charset="0"/>
              </a:rPr>
              <a:t>My origins</a:t>
            </a:r>
            <a:endParaRPr lang="en-US" dirty="0">
              <a:latin typeface="Engravers MT" charset="0"/>
              <a:ea typeface="Engravers MT" charset="0"/>
              <a:cs typeface="Engravers M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438399"/>
            <a:ext cx="10018713" cy="3205212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 was born October 30</a:t>
            </a:r>
            <a:r>
              <a:rPr lang="en-US" baseline="30000" dirty="0" smtClean="0"/>
              <a:t>th</a:t>
            </a:r>
            <a:r>
              <a:rPr lang="en-US" dirty="0" smtClean="0"/>
              <a:t>, 1995.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My parents are Todd and Rhonda McKee.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 was born in Flint, MI.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I’ve lived in Michigan my whole life.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56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1" y="0"/>
            <a:ext cx="10018713" cy="1752599"/>
          </a:xfrm>
        </p:spPr>
        <p:txBody>
          <a:bodyPr/>
          <a:lstStyle/>
          <a:p>
            <a:pPr algn="ctr"/>
            <a:r>
              <a:rPr lang="en-US" dirty="0" smtClean="0">
                <a:latin typeface="Engravers MT" charset="0"/>
                <a:ea typeface="Engravers MT" charset="0"/>
                <a:cs typeface="Engravers MT" charset="0"/>
              </a:rPr>
              <a:t>My Family</a:t>
            </a:r>
            <a:endParaRPr lang="en-US" dirty="0">
              <a:latin typeface="Engravers MT" charset="0"/>
              <a:ea typeface="Engravers MT" charset="0"/>
              <a:cs typeface="Engravers M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606" y="1752599"/>
            <a:ext cx="4084321" cy="5105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90709" y="1527464"/>
            <a:ext cx="1787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Dad</a:t>
            </a:r>
            <a:endParaRPr lang="en-US" dirty="0"/>
          </a:p>
        </p:txBody>
      </p:sp>
      <p:cxnSp>
        <p:nvCxnSpPr>
          <p:cNvPr id="7" name="Elbow Connector 6"/>
          <p:cNvCxnSpPr>
            <a:stCxn id="5" idx="2"/>
          </p:cNvCxnSpPr>
          <p:nvPr/>
        </p:nvCxnSpPr>
        <p:spPr>
          <a:xfrm rot="5400000">
            <a:off x="8009022" y="953595"/>
            <a:ext cx="732104" cy="261850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795155" y="2358736"/>
            <a:ext cx="945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Sister</a:t>
            </a:r>
            <a:endParaRPr lang="en-US" dirty="0"/>
          </a:p>
        </p:txBody>
      </p:sp>
      <p:cxnSp>
        <p:nvCxnSpPr>
          <p:cNvPr id="12" name="Elbow Connector 11"/>
          <p:cNvCxnSpPr>
            <a:stCxn id="10" idx="2"/>
          </p:cNvCxnSpPr>
          <p:nvPr/>
        </p:nvCxnSpPr>
        <p:spPr>
          <a:xfrm rot="16200000" flipH="1">
            <a:off x="3460400" y="2535608"/>
            <a:ext cx="1126959" cy="151187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580418" y="5070763"/>
            <a:ext cx="768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Mom</a:t>
            </a:r>
            <a:endParaRPr lang="en-US"/>
          </a:p>
        </p:txBody>
      </p:sp>
      <p:cxnSp>
        <p:nvCxnSpPr>
          <p:cNvPr id="15" name="Straight Arrow Connector 14"/>
          <p:cNvCxnSpPr>
            <a:stCxn id="13" idx="1"/>
          </p:cNvCxnSpPr>
          <p:nvPr/>
        </p:nvCxnSpPr>
        <p:spPr>
          <a:xfrm flipH="1" flipV="1">
            <a:off x="7211292" y="5226627"/>
            <a:ext cx="2369126" cy="288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684328" y="3782728"/>
            <a:ext cx="122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16" idx="1"/>
          </p:cNvCxnSpPr>
          <p:nvPr/>
        </p:nvCxnSpPr>
        <p:spPr>
          <a:xfrm flipH="1">
            <a:off x="8373979" y="3967394"/>
            <a:ext cx="1310349" cy="27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9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3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5406" y="0"/>
            <a:ext cx="11046594" cy="1752599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ngravers MT" charset="0"/>
                <a:ea typeface="Engravers MT" charset="0"/>
                <a:cs typeface="Engravers MT" charset="0"/>
              </a:rPr>
              <a:t>My Sister and I have an </a:t>
            </a:r>
            <a:r>
              <a:rPr lang="mr-IN" sz="2000" dirty="0" smtClean="0">
                <a:latin typeface="Engravers MT" charset="0"/>
                <a:ea typeface="Engravers MT" charset="0"/>
                <a:cs typeface="Engravers MT" charset="0"/>
              </a:rPr>
              <a:t>…</a:t>
            </a:r>
            <a:r>
              <a:rPr lang="en-US" sz="2000" dirty="0" smtClean="0">
                <a:latin typeface="Engravers MT" charset="0"/>
                <a:ea typeface="Engravers MT" charset="0"/>
                <a:cs typeface="Engravers MT" charset="0"/>
              </a:rPr>
              <a:t> interesting relationship</a:t>
            </a:r>
            <a:endParaRPr lang="en-US" sz="2000" dirty="0">
              <a:latin typeface="Engravers MT" charset="0"/>
              <a:ea typeface="Engravers MT" charset="0"/>
              <a:cs typeface="Engravers M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128" y="1752599"/>
            <a:ext cx="5601903" cy="42014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303" y="1752599"/>
            <a:ext cx="2520856" cy="42014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25303" y="6044665"/>
            <a:ext cx="2520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(2014)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18128" y="6044665"/>
            <a:ext cx="5601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(2017)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55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517189" cy="1752599"/>
          </a:xfrm>
        </p:spPr>
        <p:txBody>
          <a:bodyPr/>
          <a:lstStyle/>
          <a:p>
            <a:r>
              <a:rPr lang="en-US" dirty="0" smtClean="0">
                <a:latin typeface="Engravers MT" charset="0"/>
                <a:ea typeface="Engravers MT" charset="0"/>
                <a:cs typeface="Engravers MT" charset="0"/>
              </a:rPr>
              <a:t>As I said, I grew up in Flint</a:t>
            </a:r>
            <a:endParaRPr lang="en-US" dirty="0">
              <a:latin typeface="Engravers MT" charset="0"/>
              <a:ea typeface="Engravers MT" charset="0"/>
              <a:cs typeface="Engravers M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11" y="3526040"/>
            <a:ext cx="4826000" cy="3111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8255" y="2157845"/>
            <a:ext cx="2830009" cy="2119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8255" y="4517765"/>
            <a:ext cx="2830009" cy="21197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1208" y="2157844"/>
            <a:ext cx="3528017" cy="21197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0317" y="4520322"/>
            <a:ext cx="2117218" cy="21172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311" y="2114645"/>
            <a:ext cx="4826000" cy="110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7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Engravers MT" charset="0"/>
                <a:ea typeface="Engravers MT" charset="0"/>
                <a:cs typeface="Engravers MT" charset="0"/>
              </a:rPr>
              <a:t>I remember a lot of 90’s stuff</a:t>
            </a:r>
            <a:endParaRPr lang="en-US" sz="3200" dirty="0">
              <a:latin typeface="Engravers MT" charset="0"/>
              <a:ea typeface="Engravers MT" charset="0"/>
              <a:cs typeface="Engravers M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37" y="2438399"/>
            <a:ext cx="3289300" cy="2463800"/>
          </a:xfrm>
          <a:prstGeom prst="rect">
            <a:avLst/>
          </a:prstGeom>
        </p:spPr>
      </p:pic>
      <p:pic>
        <p:nvPicPr>
          <p:cNvPr id="1026" name="Picture 2" descr="mage result for nickto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8709" y="3670299"/>
            <a:ext cx="2990850" cy="224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7041" y="2438399"/>
            <a:ext cx="4569173" cy="167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3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8220" y="83127"/>
            <a:ext cx="10018713" cy="1752599"/>
          </a:xfrm>
        </p:spPr>
        <p:txBody>
          <a:bodyPr/>
          <a:lstStyle/>
          <a:p>
            <a:r>
              <a:rPr lang="en-US" dirty="0" smtClean="0"/>
              <a:t>I was surrounded by computers growing 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475" y="1520537"/>
            <a:ext cx="3492500" cy="2324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638" y="2682587"/>
            <a:ext cx="3206496" cy="33649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0" y="1540164"/>
            <a:ext cx="3095059" cy="2304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3894" y="4201390"/>
            <a:ext cx="4664792" cy="252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8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39</TotalTime>
  <Words>81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Corbel</vt:lpstr>
      <vt:lpstr>Engravers MT</vt:lpstr>
      <vt:lpstr>Arial</vt:lpstr>
      <vt:lpstr>Parallax</vt:lpstr>
      <vt:lpstr>Zachary McKee       A Brief History</vt:lpstr>
      <vt:lpstr>My origins</vt:lpstr>
      <vt:lpstr>My Family</vt:lpstr>
      <vt:lpstr>My Sister and I have an … interesting relationship</vt:lpstr>
      <vt:lpstr>As I said, I grew up in Flint</vt:lpstr>
      <vt:lpstr>I remember a lot of 90’s stuff</vt:lpstr>
      <vt:lpstr>I was surrounded by computers growing up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Zachary McKee  A Brief History     </dc:title>
  <dc:creator>Microsoft Office User</dc:creator>
  <cp:lastModifiedBy>Microsoft Office User</cp:lastModifiedBy>
  <cp:revision>5</cp:revision>
  <dcterms:created xsi:type="dcterms:W3CDTF">2017-08-30T17:12:10Z</dcterms:created>
  <dcterms:modified xsi:type="dcterms:W3CDTF">2017-08-30T17:51:49Z</dcterms:modified>
</cp:coreProperties>
</file>

<file path=docProps/thumbnail.jpeg>
</file>